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43"/>
  </p:normalViewPr>
  <p:slideViewPr>
    <p:cSldViewPr snapToGrid="0" snapToObjects="1">
      <p:cViewPr varScale="1">
        <p:scale>
          <a:sx n="60" d="100"/>
          <a:sy n="60" d="100"/>
        </p:scale>
        <p:origin x="78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tif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05352-7498-084B-B212-CCF577782F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 err="1"/>
              <a:t>Cyberethics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B6AB27-5A37-934D-AC3D-F21D51B2BB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79"/>
            <a:ext cx="9040079" cy="1465765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Logan </a:t>
            </a:r>
            <a:r>
              <a:rPr lang="en-US" sz="2400" dirty="0" err="1"/>
              <a:t>luque</a:t>
            </a:r>
            <a:r>
              <a:rPr lang="en-US" sz="2400" dirty="0"/>
              <a:t>; Computer skills for the information age; unit 8 assignment 3</a:t>
            </a:r>
          </a:p>
          <a:p>
            <a:endParaRPr lang="en-US" dirty="0"/>
          </a:p>
          <a:p>
            <a:pPr algn="r"/>
            <a:r>
              <a:rPr lang="en-US" sz="2200" dirty="0"/>
              <a:t>October 26, 2019</a:t>
            </a:r>
          </a:p>
        </p:txBody>
      </p:sp>
      <p:pic>
        <p:nvPicPr>
          <p:cNvPr id="5" name="Intro">
            <a:hlinkClick r:id="" action="ppaction://media"/>
            <a:extLst>
              <a:ext uri="{FF2B5EF4-FFF2-40B4-BE49-F238E27FC236}">
                <a16:creationId xmlns:a16="http://schemas.microsoft.com/office/drawing/2014/main" id="{AAEA74E8-ACAE-4496-9370-3566158FF0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8591" y="1068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10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6B3AE-CD49-A549-AD1A-5B59BE05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Closer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EA438-A328-DC41-A405-078741728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is </a:t>
            </a:r>
            <a:r>
              <a:rPr lang="en-US" sz="2800" dirty="0" err="1"/>
              <a:t>cyberethics</a:t>
            </a:r>
            <a:r>
              <a:rPr lang="en-US" sz="2800" dirty="0"/>
              <a:t>?</a:t>
            </a:r>
          </a:p>
          <a:p>
            <a:endParaRPr lang="en-US" sz="2800" dirty="0"/>
          </a:p>
          <a:p>
            <a:r>
              <a:rPr lang="en-US" sz="2800" dirty="0" err="1"/>
              <a:t>Cyberethics</a:t>
            </a:r>
            <a:r>
              <a:rPr lang="en-US" sz="2800" dirty="0"/>
              <a:t>: study of ethics pertaining to computers, encompassing user behavior and what computers are programmed to do, and how this affects individuals and society.</a:t>
            </a:r>
          </a:p>
          <a:p>
            <a:endParaRPr lang="en-US" sz="280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CC9949D-98E2-47B0-9496-6B783C67DF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08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4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5AE17-08A2-0341-8960-85A6B9F7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Closer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E30BA-AC07-4745-9D1E-7719671CB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4028528"/>
          </a:xfrm>
        </p:spPr>
        <p:txBody>
          <a:bodyPr>
            <a:normAutofit/>
          </a:bodyPr>
          <a:lstStyle/>
          <a:p>
            <a:r>
              <a:rPr lang="en-US" sz="2800" dirty="0"/>
              <a:t>How can there be ethics online? Is there some sort of governing law in the online world keeping people in check?</a:t>
            </a:r>
          </a:p>
          <a:p>
            <a:endParaRPr lang="en-US" sz="2800" dirty="0"/>
          </a:p>
          <a:p>
            <a:r>
              <a:rPr lang="en-US" sz="2800" dirty="0"/>
              <a:t>Short answer: No. However, this Is a very blurry line. As the internet gets older, there is an increasing amount of known rules/”norms” on how to act online.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1FC55F-A9B6-458C-B9EB-C6701B9C89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764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1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84BA2-C0D0-7341-B9F5-163971507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F8075-7866-494F-B890-90A49CA3CB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Netiquette is known as the correct or acceptable way of communicating on the Internet. </a:t>
            </a:r>
          </a:p>
          <a:p>
            <a:r>
              <a:rPr lang="en-US" sz="2800" dirty="0"/>
              <a:t>We the people are the main governing body of the internet!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CD977-463D-7643-AD3B-D6485F6474F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189075" y="2522455"/>
            <a:ext cx="3365090" cy="336509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75A2D9-3732-431F-AB55-5E7C1DE45D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75312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3CDAA-BCCB-E049-930F-0F4FC2A61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B6FF2-1121-074C-9DFB-52D428A338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44747" y="2508907"/>
            <a:ext cx="4825158" cy="3975976"/>
          </a:xfrm>
        </p:spPr>
        <p:txBody>
          <a:bodyPr>
            <a:normAutofit/>
          </a:bodyPr>
          <a:lstStyle/>
          <a:p>
            <a:r>
              <a:rPr lang="en-US" sz="2400" dirty="0"/>
              <a:t>When someone is acting inappropriately online, others are quick to let them know what they’re doing is wrong. </a:t>
            </a:r>
          </a:p>
          <a:p>
            <a:endParaRPr lang="en-US" sz="2400" dirty="0"/>
          </a:p>
          <a:p>
            <a:r>
              <a:rPr lang="en-US" sz="2400" dirty="0"/>
              <a:t>So what are some examples of appropriate and inappropriate Netiquette?</a:t>
            </a:r>
          </a:p>
          <a:p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00945FD-ADDC-3040-BC01-F2E9EDA7BBC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25159720"/>
              </p:ext>
            </p:extLst>
          </p:nvPr>
        </p:nvGraphicFramePr>
        <p:xfrm>
          <a:off x="6208713" y="2603499"/>
          <a:ext cx="4824412" cy="3129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2206">
                  <a:extLst>
                    <a:ext uri="{9D8B030D-6E8A-4147-A177-3AD203B41FA5}">
                      <a16:colId xmlns:a16="http://schemas.microsoft.com/office/drawing/2014/main" val="2399970934"/>
                    </a:ext>
                  </a:extLst>
                </a:gridCol>
                <a:gridCol w="2412206">
                  <a:extLst>
                    <a:ext uri="{9D8B030D-6E8A-4147-A177-3AD203B41FA5}">
                      <a16:colId xmlns:a16="http://schemas.microsoft.com/office/drawing/2014/main" val="1329394270"/>
                    </a:ext>
                  </a:extLst>
                </a:gridCol>
              </a:tblGrid>
              <a:tr h="70975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Appropriate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Inappropriate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0553029"/>
                  </a:ext>
                </a:extLst>
              </a:tr>
              <a:tr h="706865">
                <a:tc>
                  <a:txBody>
                    <a:bodyPr/>
                    <a:lstStyle/>
                    <a:p>
                      <a:r>
                        <a:rPr lang="en-US" sz="2000" dirty="0"/>
                        <a:t>Being polite and respectful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Piracy (Stealing of others content)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141687"/>
                  </a:ext>
                </a:extLst>
              </a:tr>
              <a:tr h="706865">
                <a:tc>
                  <a:txBody>
                    <a:bodyPr/>
                    <a:lstStyle/>
                    <a:p>
                      <a:r>
                        <a:rPr lang="en-US" sz="2000" dirty="0"/>
                        <a:t>Encouraging 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Plagiarism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765735"/>
                  </a:ext>
                </a:extLst>
              </a:tr>
              <a:tr h="70686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Accepting others for their differences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Being rude, aggressive, or name-calling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712807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A4CED4F-0CF7-4E83-AC95-FE24C0DC67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03913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962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05B17-14F6-3F48-90CB-0271D857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Footprints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B05EE-804E-1B4D-AFBB-4C0F27A8D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3" y="2603500"/>
            <a:ext cx="10091115" cy="3797300"/>
          </a:xfrm>
        </p:spPr>
        <p:txBody>
          <a:bodyPr>
            <a:normAutofit/>
          </a:bodyPr>
          <a:lstStyle/>
          <a:p>
            <a:r>
              <a:rPr lang="en-US" sz="2800" dirty="0"/>
              <a:t>One thing to remember: Everything you do online is easily traceable and can never truly be gotten rid of!</a:t>
            </a:r>
          </a:p>
          <a:p>
            <a:endParaRPr lang="en-US" sz="2800" dirty="0"/>
          </a:p>
          <a:p>
            <a:r>
              <a:rPr lang="en-US" sz="2800" dirty="0"/>
              <a:t>For example, Businesses now routinely check an applicant’s social media before hiring.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475C37-472A-4224-8CCD-B33FCE9E6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3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3C86-778D-3243-B900-9E66FE22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Footprints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F21A1-077D-B545-9717-106090F98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Other things your bad netiquette can result in: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Rejection of admission from Colleges and Universities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Strained relationships with those you commented about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Expelled from high school for bullying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Legal trouble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2C87A1-1F62-4EB1-91AC-67DB1EFF8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0177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34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1C579-8D8E-214E-863F-73409878F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8DAF9-7B90-264F-A02A-F051176AD1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10458977" cy="3025666"/>
          </a:xfrm>
        </p:spPr>
        <p:txBody>
          <a:bodyPr>
            <a:normAutofit/>
          </a:bodyPr>
          <a:lstStyle/>
          <a:p>
            <a:r>
              <a:rPr lang="en-US" sz="2800" dirty="0"/>
              <a:t>Netiquette is essential to keeping the internet a safe place for everyone. It is also a huge piece of </a:t>
            </a:r>
            <a:r>
              <a:rPr lang="en-US" sz="2800" dirty="0" err="1"/>
              <a:t>cyberethics</a:t>
            </a:r>
            <a:r>
              <a:rPr lang="en-US" sz="2800" dirty="0"/>
              <a:t>. Essentially, you can avoid all problems with bad Netiquette by simply being a good person. If you are kind, respectful, and accepting of everyone, you should have no negative effects from your online activity.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3C22696-5729-4B89-A44A-75B7340B01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59906" y="14451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65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143</TotalTime>
  <Words>338</Words>
  <Application>Microsoft Office PowerPoint</Application>
  <PresentationFormat>Widescreen</PresentationFormat>
  <Paragraphs>39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Courier New</vt:lpstr>
      <vt:lpstr>Wingdings 3</vt:lpstr>
      <vt:lpstr>Ion Boardroom</vt:lpstr>
      <vt:lpstr>Cyberethics</vt:lpstr>
      <vt:lpstr>A Closer Look</vt:lpstr>
      <vt:lpstr>A Closer Look</vt:lpstr>
      <vt:lpstr>Netiquette</vt:lpstr>
      <vt:lpstr>Netiquette</vt:lpstr>
      <vt:lpstr>Internet Footprints</vt:lpstr>
      <vt:lpstr>Internet Footprints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Cyberethics</dc:title>
  <dc:creator>Logan Marcelo Luque</dc:creator>
  <cp:lastModifiedBy>Logan Marcelo Luque</cp:lastModifiedBy>
  <cp:revision>13</cp:revision>
  <dcterms:created xsi:type="dcterms:W3CDTF">2019-10-27T00:35:05Z</dcterms:created>
  <dcterms:modified xsi:type="dcterms:W3CDTF">2019-10-27T21:41:46Z</dcterms:modified>
</cp:coreProperties>
</file>

<file path=docProps/thumbnail.jpeg>
</file>